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Impact" panose="020B0806030902050204" pitchFamily="34" charset="0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  <a:srgbClr val="100A2F"/>
    <a:srgbClr val="0D0A2D"/>
    <a:srgbClr val="353333"/>
    <a:srgbClr val="373434"/>
    <a:srgbClr val="140C36"/>
    <a:srgbClr val="CC8C7B"/>
    <a:srgbClr val="180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1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MobiFive: A Smart Car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MobiFive is an innovative smart car project. It integrates modern technology to create an autonomous vehicle. It showcases the power of electronics and IoT.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60018" y="55691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FE796-7C36-197B-2DB7-A15D1FA14BF9}"/>
              </a:ext>
            </a:extLst>
          </p:cNvPr>
          <p:cNvSpPr txBox="1"/>
          <p:nvPr/>
        </p:nvSpPr>
        <p:spPr>
          <a:xfrm>
            <a:off x="12569590" y="7521714"/>
            <a:ext cx="192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  <a:p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B870F-5A33-80ED-3E23-AD93227F3E4A}"/>
              </a:ext>
            </a:extLst>
          </p:cNvPr>
          <p:cNvSpPr/>
          <p:nvPr/>
        </p:nvSpPr>
        <p:spPr>
          <a:xfrm>
            <a:off x="12828896" y="7521714"/>
            <a:ext cx="1665026" cy="58505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54674"/>
            <a:ext cx="5725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V/Omanthai C.C.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Learning platform and support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Guidance and mentorship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88900-CC34-A1B7-F7CB-D31AE28DDB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96689" y="7146388"/>
            <a:ext cx="2307102" cy="942535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754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 Presentation 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Introduction to the goals of the MobiFive project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Explanation of the car's autonomous navigation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3380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Specifications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 of components and the circuit diagram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Future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Highlights the impact and future enhancements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B2C963-8D02-76E5-B8F6-0C7A1E9DBAEC}"/>
              </a:ext>
            </a:extLst>
          </p:cNvPr>
          <p:cNvSpPr/>
          <p:nvPr/>
        </p:nvSpPr>
        <p:spPr>
          <a:xfrm>
            <a:off x="12897134" y="7670042"/>
            <a:ext cx="1610436" cy="46402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89359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1580555"/>
            <a:ext cx="7643813" cy="1668066"/>
          </a:xfrm>
          <a:prstGeom prst="roundRect">
            <a:avLst>
              <a:gd name="adj" fmla="val 53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426" y="180248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8426" y="2265878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N. Jeruckshan (Team Leader)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58426" y="2683788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K. Dilakshan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6494" y="3462933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8426" y="368486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58426" y="4148257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Grade 9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6494" y="4927402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8426" y="514933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8426" y="5612725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Vavuniya, Omanthai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6494" y="6391870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58426" y="661380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School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458426" y="7077194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V/Omanthai C.C.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D1044C-5A77-4219-43AC-FAEDD733C2E1}"/>
              </a:ext>
            </a:extLst>
          </p:cNvPr>
          <p:cNvSpPr/>
          <p:nvPr/>
        </p:nvSpPr>
        <p:spPr>
          <a:xfrm>
            <a:off x="12828896" y="7779224"/>
            <a:ext cx="1705970" cy="32619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163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MobiFive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471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408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Following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54710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340894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Avoidance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54710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3408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72999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52378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Streaming</a:t>
            </a:r>
            <a:endParaRPr lang="en-US" sz="2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2304" y="4729996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912304" y="552378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Remote Control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8912304" y="636853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B9B65-1A1A-DBD7-AF7D-F4D33E4808E9}"/>
              </a:ext>
            </a:extLst>
          </p:cNvPr>
          <p:cNvSpPr/>
          <p:nvPr/>
        </p:nvSpPr>
        <p:spPr>
          <a:xfrm>
            <a:off x="12706066" y="7219666"/>
            <a:ext cx="1787856" cy="88710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269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MobiFive's Core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7.4V Battery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010" y="46200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6010" y="51259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Breadboard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Ultrasonic Sensor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IR Sensor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ESP32 Camera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HC05 Bluetooth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B80728-7973-086F-D8B7-E6FAB373D714}"/>
              </a:ext>
            </a:extLst>
          </p:cNvPr>
          <p:cNvSpPr/>
          <p:nvPr/>
        </p:nvSpPr>
        <p:spPr>
          <a:xfrm>
            <a:off x="12707302" y="7596554"/>
            <a:ext cx="1810556" cy="53457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62152-9BC4-B3F8-4AC4-040A8CA8D14A}"/>
              </a:ext>
            </a:extLst>
          </p:cNvPr>
          <p:cNvSpPr txBox="1"/>
          <p:nvPr/>
        </p:nvSpPr>
        <p:spPr>
          <a:xfrm>
            <a:off x="5332928" y="5341948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0"/>
              </a:rPr>
              <a:t>Body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A6DAD-3A17-AFC1-6BF5-687E8DAE7456}"/>
              </a:ext>
            </a:extLst>
          </p:cNvPr>
          <p:cNvSpPr txBox="1"/>
          <p:nvPr/>
        </p:nvSpPr>
        <p:spPr>
          <a:xfrm>
            <a:off x="696036" y="565299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AMS1117 Voltage Regulator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E6590-680E-5888-2B30-0771F46C66D5}"/>
              </a:ext>
            </a:extLst>
          </p:cNvPr>
          <p:cNvSpPr txBox="1"/>
          <p:nvPr/>
        </p:nvSpPr>
        <p:spPr>
          <a:xfrm>
            <a:off x="5179456" y="5929995"/>
            <a:ext cx="198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4 Wheel Smart Car Chassis Kit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12D42-8177-1F46-C344-516883B4F7F6}"/>
              </a:ext>
            </a:extLst>
          </p:cNvPr>
          <p:cNvSpPr txBox="1"/>
          <p:nvPr/>
        </p:nvSpPr>
        <p:spPr>
          <a:xfrm>
            <a:off x="9872067" y="5283664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0FA86-2B2B-2808-8362-52546D8953CE}"/>
              </a:ext>
            </a:extLst>
          </p:cNvPr>
          <p:cNvSpPr txBox="1"/>
          <p:nvPr/>
        </p:nvSpPr>
        <p:spPr>
          <a:xfrm>
            <a:off x="9816348" y="592613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L298N Motor Driver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B7758-A920-6B8D-CB25-A556FE06D7C4}"/>
              </a:ext>
            </a:extLst>
          </p:cNvPr>
          <p:cNvSpPr txBox="1"/>
          <p:nvPr/>
        </p:nvSpPr>
        <p:spPr>
          <a:xfrm>
            <a:off x="9816348" y="6676731"/>
            <a:ext cx="166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Arduino UNO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383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 Circuit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diagram illustrates the wiring connections between all components. It highlights the integration of each part to work in unison.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564118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 Operation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6" y="1512927"/>
            <a:ext cx="1025843" cy="12309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966" y="171807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Follow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7966" y="2161580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IR sensors detect and follow the line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66" y="2743914"/>
            <a:ext cx="1025843" cy="12309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966" y="294905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Avoid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7966" y="3392567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Ultrasonic sensors detect obstacles.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466" y="3974902"/>
            <a:ext cx="1025843" cy="12309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966" y="418004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7966" y="4623554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commands dictate actions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466" y="5205889"/>
            <a:ext cx="1025843" cy="12309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7966" y="541103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37966" y="5854541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Remote monitoring through ESP32</a:t>
            </a:r>
            <a:endParaRPr lang="en-US" sz="16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466" y="6436876"/>
            <a:ext cx="1025843" cy="123098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37966" y="6642021"/>
            <a:ext cx="295084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Remote Control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7537966" y="7085528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74D875-07E7-02C1-8DF0-4E642D745D4F}"/>
              </a:ext>
            </a:extLst>
          </p:cNvPr>
          <p:cNvSpPr/>
          <p:nvPr/>
        </p:nvSpPr>
        <p:spPr>
          <a:xfrm>
            <a:off x="12759397" y="7413664"/>
            <a:ext cx="1744394" cy="71746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240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Summary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Presents a functional smart car, showcasing new possibilities in vehicle technology.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electronics and IoT, demonstrating how these technologies can converge.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Demonstrates autonomous vehicle capabilities, providing a tangible example of future transportation.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FB653-DFBB-1809-4115-694DA04FA54D}"/>
              </a:ext>
            </a:extLst>
          </p:cNvPr>
          <p:cNvSpPr/>
          <p:nvPr/>
        </p:nvSpPr>
        <p:spPr>
          <a:xfrm>
            <a:off x="12787532" y="7638757"/>
            <a:ext cx="1744394" cy="484163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1578"/>
            <a:ext cx="6406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200519"/>
            <a:ext cx="30480" cy="2877503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6955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4556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49817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Tracking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760012" y="47303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Shape 6"/>
          <p:cNvSpPr/>
          <p:nvPr/>
        </p:nvSpPr>
        <p:spPr>
          <a:xfrm>
            <a:off x="6280190" y="44904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3294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4462105"/>
            <a:ext cx="3884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Object Detection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760012" y="57651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Shape 9"/>
          <p:cNvSpPr/>
          <p:nvPr/>
        </p:nvSpPr>
        <p:spPr>
          <a:xfrm>
            <a:off x="6280190" y="55252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67720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7A1DE1-68CD-ACCC-38DF-A97783276EE3}"/>
              </a:ext>
            </a:extLst>
          </p:cNvPr>
          <p:cNvSpPr/>
          <p:nvPr/>
        </p:nvSpPr>
        <p:spPr>
          <a:xfrm>
            <a:off x="12196689" y="7160455"/>
            <a:ext cx="2335237" cy="942536"/>
          </a:xfrm>
          <a:prstGeom prst="rect">
            <a:avLst/>
          </a:prstGeom>
          <a:solidFill>
            <a:srgbClr val="0D0A2D"/>
          </a:solidFill>
          <a:ln>
            <a:solidFill>
              <a:srgbClr val="100A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293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Montserrat)</vt:lpstr>
      <vt:lpstr>Montserrat</vt:lpstr>
      <vt:lpstr>Impact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 Jeruckshan</cp:lastModifiedBy>
  <cp:revision>3</cp:revision>
  <dcterms:created xsi:type="dcterms:W3CDTF">2025-03-26T19:50:24Z</dcterms:created>
  <dcterms:modified xsi:type="dcterms:W3CDTF">2025-03-26T21:44:52Z</dcterms:modified>
</cp:coreProperties>
</file>